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9985DB5C-38FE-4346-AD14-CEECC91027E0}">
          <p14:sldIdLst>
            <p14:sldId id="256"/>
            <p14:sldId id="257"/>
            <p14:sldId id="259"/>
            <p14:sldId id="258"/>
            <p14:sldId id="260"/>
            <p14:sldId id="261"/>
            <p14:sldId id="262"/>
            <p14:sldId id="265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6" d="100"/>
          <a:sy n="136" d="100"/>
        </p:scale>
        <p:origin x="235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44133"/>
            <a:ext cx="8424333" cy="4382030"/>
          </a:xfrm>
        </p:spPr>
        <p:txBody>
          <a:bodyPr>
            <a:normAutofit fontScale="92500" lnSpcReduction="10000"/>
          </a:bodyPr>
          <a:lstStyle/>
          <a:p>
            <a:endParaRPr lang="pt-BR" dirty="0"/>
          </a:p>
          <a:p>
            <a:endParaRPr dirty="0"/>
          </a:p>
          <a:p>
            <a:pPr>
              <a:defRPr sz="2400"/>
            </a:pPr>
            <a:r>
              <a:rPr lang="pt-BR" sz="2600" b="1" dirty="0"/>
              <a:t>S</a:t>
            </a:r>
            <a:r>
              <a:rPr sz="2600" b="1" dirty="0" err="1"/>
              <a:t>olução</a:t>
            </a:r>
            <a:r>
              <a:rPr sz="2600" b="1" dirty="0"/>
              <a:t> </a:t>
            </a:r>
            <a:r>
              <a:rPr sz="2600" b="1" dirty="0" err="1"/>
              <a:t>inteligente</a:t>
            </a:r>
            <a:r>
              <a:rPr sz="2600" dirty="0"/>
              <a:t> para </a:t>
            </a:r>
            <a:r>
              <a:rPr sz="2600" b="1" dirty="0" err="1">
                <a:solidFill>
                  <a:schemeClr val="accent6"/>
                </a:solidFill>
              </a:rPr>
              <a:t>avisos</a:t>
            </a:r>
            <a:r>
              <a:rPr sz="2600" b="1" dirty="0">
                <a:solidFill>
                  <a:schemeClr val="accent6"/>
                </a:solidFill>
              </a:rPr>
              <a:t> de </a:t>
            </a:r>
            <a:r>
              <a:rPr lang="pt-BR" sz="2600" b="1" dirty="0">
                <a:solidFill>
                  <a:schemeClr val="accent6"/>
                </a:solidFill>
              </a:rPr>
              <a:t>recebimentos de </a:t>
            </a:r>
            <a:r>
              <a:rPr sz="2600" b="1" dirty="0" err="1">
                <a:solidFill>
                  <a:schemeClr val="accent6"/>
                </a:solidFill>
              </a:rPr>
              <a:t>encomendas</a:t>
            </a:r>
            <a:r>
              <a:rPr lang="pt-BR" sz="2600" dirty="0"/>
              <a:t> – </a:t>
            </a:r>
            <a:r>
              <a:rPr lang="pt-BR" sz="2600" i="1" dirty="0"/>
              <a:t>uso de </a:t>
            </a:r>
            <a:r>
              <a:rPr lang="pt-BR" sz="2600" b="1" i="1" dirty="0"/>
              <a:t>inteligência artificial</a:t>
            </a:r>
            <a:r>
              <a:rPr lang="pt-BR" sz="2600" i="1" dirty="0"/>
              <a:t> para maior eficiência.</a:t>
            </a:r>
            <a:endParaRPr sz="2600" i="1" dirty="0"/>
          </a:p>
          <a:p>
            <a:pPr>
              <a:defRPr sz="2400"/>
            </a:pPr>
            <a:r>
              <a:rPr sz="2600" b="1" dirty="0"/>
              <a:t>Aviso </a:t>
            </a:r>
            <a:r>
              <a:rPr sz="2600" b="1" dirty="0" err="1"/>
              <a:t>imediato</a:t>
            </a:r>
            <a:r>
              <a:rPr sz="2600" dirty="0"/>
              <a:t> </a:t>
            </a:r>
            <a:r>
              <a:rPr lang="pt-BR" sz="2600" dirty="0"/>
              <a:t>– </a:t>
            </a:r>
            <a:r>
              <a:rPr sz="2600" i="1" dirty="0"/>
              <a:t>via </a:t>
            </a:r>
            <a:r>
              <a:rPr lang="pt-BR" sz="2600" b="1" i="1" dirty="0"/>
              <a:t>SMS</a:t>
            </a:r>
            <a:r>
              <a:rPr lang="pt-BR" sz="2600" i="1" dirty="0"/>
              <a:t>,</a:t>
            </a:r>
            <a:r>
              <a:rPr lang="pt-BR" sz="2600" b="1" i="1" dirty="0"/>
              <a:t> e-mail</a:t>
            </a:r>
            <a:r>
              <a:rPr lang="pt-BR" sz="2600" i="1" dirty="0"/>
              <a:t>, </a:t>
            </a:r>
            <a:r>
              <a:rPr lang="pt-BR" sz="2600" b="1" i="1" dirty="0"/>
              <a:t>ambos </a:t>
            </a:r>
            <a:r>
              <a:rPr lang="pt-BR" sz="2600" i="1" dirty="0"/>
              <a:t>ou </a:t>
            </a:r>
            <a:r>
              <a:rPr lang="pt-BR" sz="2600" b="1" i="1" dirty="0"/>
              <a:t>sem avisos</a:t>
            </a:r>
            <a:r>
              <a:rPr lang="pt-BR" sz="2600" i="1" dirty="0"/>
              <a:t>, a critério de </a:t>
            </a:r>
            <a:r>
              <a:rPr lang="pt-BR" sz="2600" b="1" i="1" dirty="0"/>
              <a:t>cada morador</a:t>
            </a:r>
            <a:r>
              <a:rPr lang="pt-BR" sz="2600" i="1" dirty="0"/>
              <a:t>.</a:t>
            </a:r>
            <a:endParaRPr sz="2600" i="1" dirty="0"/>
          </a:p>
          <a:p>
            <a:pPr>
              <a:defRPr sz="2400"/>
            </a:pPr>
            <a:r>
              <a:rPr lang="pt-BR" sz="2600" b="1" dirty="0"/>
              <a:t>Segurança</a:t>
            </a:r>
            <a:r>
              <a:rPr lang="pt-BR" sz="2600" dirty="0"/>
              <a:t> – </a:t>
            </a:r>
            <a:r>
              <a:rPr lang="pt-BR" sz="2600" i="1" dirty="0"/>
              <a:t>Dados pessoais dos moradores acessíveis apenas pelo síndico.</a:t>
            </a:r>
          </a:p>
          <a:p>
            <a:pPr>
              <a:defRPr sz="2400"/>
            </a:pPr>
            <a:r>
              <a:rPr lang="pt-BR" sz="2600" b="1" dirty="0"/>
              <a:t>Praticidade</a:t>
            </a:r>
            <a:r>
              <a:rPr lang="pt-BR" sz="2600" dirty="0"/>
              <a:t> – </a:t>
            </a:r>
            <a:r>
              <a:rPr lang="pt-BR" sz="2600" i="1" dirty="0"/>
              <a:t>acesso da portaria focado no registro e notificação aos moradores do recebimento de encomendas.</a:t>
            </a:r>
            <a:endParaRPr sz="2600" i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B33C814-9773-D652-3A2B-6CB9BDFCDE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50" t="12468" r="13540" b="55679"/>
          <a:stretch>
            <a:fillRect/>
          </a:stretch>
        </p:blipFill>
        <p:spPr>
          <a:xfrm>
            <a:off x="1422401" y="431529"/>
            <a:ext cx="5545666" cy="18678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966"/>
            <a:ext cx="8229600" cy="1143000"/>
          </a:xfrm>
        </p:spPr>
        <p:txBody>
          <a:bodyPr>
            <a:normAutofit/>
          </a:bodyPr>
          <a:lstStyle/>
          <a:p>
            <a:r>
              <a:rPr dirty="0"/>
              <a:t>O</a:t>
            </a:r>
            <a:r>
              <a:rPr lang="pt-BR" dirty="0"/>
              <a:t>s</a:t>
            </a:r>
            <a:r>
              <a:rPr dirty="0"/>
              <a:t> </a:t>
            </a:r>
            <a:r>
              <a:rPr dirty="0" err="1"/>
              <a:t>Problema</a:t>
            </a:r>
            <a:r>
              <a:rPr lang="pt-BR" dirty="0"/>
              <a:t>s e a Solução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3"/>
            <a:ext cx="8229600" cy="4754559"/>
          </a:xfrm>
        </p:spPr>
        <p:txBody>
          <a:bodyPr>
            <a:normAutofit fontScale="92500" lnSpcReduction="10000"/>
          </a:bodyPr>
          <a:lstStyle/>
          <a:p>
            <a:pPr>
              <a:defRPr sz="2400"/>
            </a:pPr>
            <a:r>
              <a:rPr lang="pt-BR" b="1" dirty="0"/>
              <a:t>Situações</a:t>
            </a:r>
            <a:r>
              <a:rPr dirty="0"/>
              <a:t> </a:t>
            </a:r>
            <a:r>
              <a:rPr lang="pt-BR" b="1" dirty="0"/>
              <a:t>indesejáveis</a:t>
            </a:r>
            <a:r>
              <a:rPr lang="pt-BR" dirty="0"/>
              <a:t> em condomínios em relação aos </a:t>
            </a:r>
            <a:r>
              <a:rPr lang="pt-BR" b="1" dirty="0">
                <a:solidFill>
                  <a:schemeClr val="accent6"/>
                </a:solidFill>
              </a:rPr>
              <a:t>avisos de recebimento de encomendas</a:t>
            </a:r>
            <a:r>
              <a:rPr dirty="0"/>
              <a:t>: </a:t>
            </a:r>
            <a:endParaRPr lang="pt-BR" dirty="0"/>
          </a:p>
          <a:p>
            <a:pPr marL="457200" lvl="1" indent="0">
              <a:buNone/>
              <a:defRPr sz="2400"/>
            </a:pPr>
            <a:r>
              <a:rPr lang="pt-BR" dirty="0"/>
              <a:t>1. </a:t>
            </a:r>
            <a:r>
              <a:rPr lang="pt-BR" b="1" dirty="0"/>
              <a:t>Inexistência</a:t>
            </a:r>
            <a:r>
              <a:rPr lang="pt-BR" dirty="0"/>
              <a:t>;</a:t>
            </a:r>
          </a:p>
          <a:p>
            <a:pPr marL="457200" lvl="1" indent="0">
              <a:buNone/>
              <a:defRPr sz="2400"/>
            </a:pPr>
            <a:r>
              <a:rPr lang="pt-BR" dirty="0"/>
              <a:t>2. </a:t>
            </a:r>
            <a:r>
              <a:rPr lang="pt-BR" b="1" dirty="0" err="1"/>
              <a:t>Interfonemas</a:t>
            </a:r>
            <a:r>
              <a:rPr lang="pt-BR" b="1" dirty="0"/>
              <a:t> indesejados</a:t>
            </a:r>
            <a:r>
              <a:rPr lang="pt-BR" dirty="0"/>
              <a:t>;</a:t>
            </a:r>
          </a:p>
          <a:p>
            <a:pPr marL="457200" lvl="1" indent="0">
              <a:buNone/>
              <a:defRPr sz="2400"/>
            </a:pPr>
            <a:r>
              <a:rPr lang="pt-BR" dirty="0"/>
              <a:t>3. </a:t>
            </a:r>
            <a:r>
              <a:rPr lang="pt-BR" b="1" dirty="0"/>
              <a:t>Atrasos</a:t>
            </a:r>
            <a:r>
              <a:rPr lang="pt-BR" dirty="0"/>
              <a:t>;</a:t>
            </a:r>
          </a:p>
          <a:p>
            <a:pPr marL="457200" lvl="1" indent="0">
              <a:buNone/>
              <a:defRPr sz="2400"/>
            </a:pPr>
            <a:r>
              <a:rPr lang="pt-BR" dirty="0"/>
              <a:t>4. </a:t>
            </a:r>
            <a:r>
              <a:rPr lang="pt-BR" b="1" dirty="0"/>
              <a:t>Erros humanos</a:t>
            </a:r>
            <a:r>
              <a:rPr lang="pt-BR" dirty="0"/>
              <a:t>;</a:t>
            </a:r>
          </a:p>
          <a:p>
            <a:pPr marL="457200" lvl="1" indent="0">
              <a:buNone/>
              <a:defRPr sz="2400"/>
            </a:pPr>
            <a:r>
              <a:rPr lang="pt-BR" dirty="0"/>
              <a:t>5. </a:t>
            </a:r>
            <a:r>
              <a:rPr lang="pt-BR" b="1" dirty="0"/>
              <a:t>Sobrecarregam a portaria</a:t>
            </a:r>
            <a:r>
              <a:rPr lang="pt-BR" dirty="0"/>
              <a:t>;</a:t>
            </a:r>
          </a:p>
          <a:p>
            <a:pPr marL="457200" lvl="1" indent="0">
              <a:buNone/>
              <a:defRPr sz="2400"/>
            </a:pPr>
            <a:r>
              <a:rPr lang="pt-BR" dirty="0"/>
              <a:t>6. </a:t>
            </a:r>
            <a:r>
              <a:rPr lang="pt-BR" b="1" dirty="0"/>
              <a:t>Controle das encomendas falho ou inexistente;</a:t>
            </a:r>
          </a:p>
          <a:p>
            <a:pPr marL="457200" lvl="1" indent="0">
              <a:buNone/>
              <a:defRPr sz="2400"/>
            </a:pPr>
            <a:r>
              <a:rPr lang="pt-BR" dirty="0"/>
              <a:t>7. </a:t>
            </a:r>
            <a:r>
              <a:rPr lang="pt-BR" b="1" dirty="0"/>
              <a:t>Fragilidade na segurança de dados pessoais.</a:t>
            </a:r>
          </a:p>
          <a:p>
            <a:pPr>
              <a:defRPr sz="2400"/>
            </a:pPr>
            <a:r>
              <a:rPr lang="pt-BR" dirty="0"/>
              <a:t>Com o uso da </a:t>
            </a:r>
            <a:r>
              <a:rPr lang="pt-BR" b="1" dirty="0"/>
              <a:t>Inteligência Artificial</a:t>
            </a:r>
            <a:r>
              <a:rPr lang="pt-BR" dirty="0"/>
              <a:t>,</a:t>
            </a:r>
            <a:r>
              <a:rPr lang="pt-BR" b="1" dirty="0"/>
              <a:t> </a:t>
            </a:r>
            <a:r>
              <a:rPr lang="pt-BR" dirty="0"/>
              <a:t>o sistema faz o aviso com uma simples foto da etiqueta;</a:t>
            </a:r>
          </a:p>
          <a:p>
            <a:pPr>
              <a:defRPr sz="2400"/>
            </a:pPr>
            <a:r>
              <a:rPr lang="pt-BR" b="1" dirty="0"/>
              <a:t>Controle digital</a:t>
            </a:r>
            <a:r>
              <a:rPr lang="pt-BR" dirty="0"/>
              <a:t> das encomendas;</a:t>
            </a:r>
          </a:p>
          <a:p>
            <a:pPr>
              <a:defRPr sz="2400"/>
            </a:pPr>
            <a:r>
              <a:rPr lang="pt-BR" dirty="0"/>
              <a:t>Mais </a:t>
            </a:r>
            <a:r>
              <a:rPr lang="pt-BR" b="1" dirty="0"/>
              <a:t>eficiência </a:t>
            </a:r>
            <a:r>
              <a:rPr lang="pt-BR" dirty="0"/>
              <a:t>na</a:t>
            </a:r>
            <a:r>
              <a:rPr lang="pt-BR" b="1" dirty="0"/>
              <a:t> portaria</a:t>
            </a:r>
            <a:r>
              <a:rPr lang="pt-BR" dirty="0"/>
              <a:t>.</a:t>
            </a:r>
          </a:p>
          <a:p>
            <a:pPr marL="457200" lvl="1" indent="0">
              <a:buNone/>
              <a:defRPr sz="2400"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B9412D-AAF5-4FD2-43CA-688AA1E8B7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50" t="12468" r="13540" b="55679"/>
          <a:stretch>
            <a:fillRect/>
          </a:stretch>
        </p:blipFill>
        <p:spPr>
          <a:xfrm>
            <a:off x="122991" y="274638"/>
            <a:ext cx="1683692" cy="5670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0125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 err="1"/>
              <a:t>Segurança</a:t>
            </a:r>
            <a:r>
              <a:rPr lang="pt-BR" dirty="0"/>
              <a:t>, Simplicidade</a:t>
            </a:r>
            <a:r>
              <a:rPr dirty="0"/>
              <a:t> e </a:t>
            </a:r>
            <a:r>
              <a:rPr dirty="0" err="1"/>
              <a:t>Baixo</a:t>
            </a:r>
            <a:r>
              <a:rPr dirty="0"/>
              <a:t> </a:t>
            </a:r>
            <a:r>
              <a:rPr dirty="0" err="1"/>
              <a:t>Custo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360"/>
            <a:ext cx="8229600" cy="4525963"/>
          </a:xfrm>
        </p:spPr>
        <p:txBody>
          <a:bodyPr/>
          <a:lstStyle/>
          <a:p>
            <a:endParaRPr lang="pt-BR" dirty="0"/>
          </a:p>
          <a:p>
            <a:pPr>
              <a:defRPr sz="2400"/>
            </a:pPr>
            <a:r>
              <a:rPr lang="pt-BR" b="1" dirty="0"/>
              <a:t>Respeito</a:t>
            </a:r>
            <a:r>
              <a:rPr b="1" dirty="0"/>
              <a:t> </a:t>
            </a:r>
            <a:r>
              <a:rPr lang="pt-BR" b="1" dirty="0"/>
              <a:t>à</a:t>
            </a:r>
            <a:r>
              <a:rPr b="1" dirty="0"/>
              <a:t> </a:t>
            </a:r>
            <a:r>
              <a:rPr lang="pt-BR" b="1" dirty="0"/>
              <a:t>Lei Geral de Proteção de Dados (</a:t>
            </a:r>
            <a:r>
              <a:rPr b="1" dirty="0"/>
              <a:t>LGPD</a:t>
            </a:r>
            <a:r>
              <a:rPr lang="pt-BR" b="1" dirty="0"/>
              <a:t>)</a:t>
            </a:r>
            <a:r>
              <a:rPr dirty="0"/>
              <a:t>: </a:t>
            </a:r>
            <a:r>
              <a:rPr dirty="0" err="1"/>
              <a:t>acesso</a:t>
            </a:r>
            <a:r>
              <a:rPr dirty="0"/>
              <a:t> </a:t>
            </a:r>
            <a:r>
              <a:rPr lang="pt-BR" dirty="0"/>
              <a:t>aos dados pessoais restrito ao síndico e uso exclusivo dos dados para a finalidade da solução;</a:t>
            </a:r>
          </a:p>
          <a:p>
            <a:pPr>
              <a:defRPr sz="2400"/>
            </a:pPr>
            <a:r>
              <a:rPr lang="pt-BR" b="1" dirty="0"/>
              <a:t>Sistema intuitivo</a:t>
            </a:r>
            <a:r>
              <a:rPr lang="pt-BR" dirty="0"/>
              <a:t> e de </a:t>
            </a:r>
            <a:r>
              <a:rPr b="1" dirty="0" err="1"/>
              <a:t>fácil</a:t>
            </a:r>
            <a:r>
              <a:rPr b="1" dirty="0"/>
              <a:t> </a:t>
            </a:r>
            <a:r>
              <a:rPr b="1" dirty="0" err="1"/>
              <a:t>implantação</a:t>
            </a:r>
            <a:r>
              <a:rPr lang="pt-BR" dirty="0"/>
              <a:t> sem necessidades de treinamentos;</a:t>
            </a:r>
          </a:p>
          <a:p>
            <a:pPr>
              <a:defRPr sz="2400"/>
            </a:pPr>
            <a:r>
              <a:rPr lang="pt-BR" b="1" dirty="0"/>
              <a:t>Investimento simbólico</a:t>
            </a:r>
            <a:r>
              <a:rPr lang="pt-BR" dirty="0"/>
              <a:t> por apartamento, com retorno imediato em </a:t>
            </a:r>
            <a:r>
              <a:rPr lang="pt-BR" b="1" dirty="0"/>
              <a:t>inovação</a:t>
            </a:r>
            <a:r>
              <a:rPr lang="pt-BR" dirty="0"/>
              <a:t>, </a:t>
            </a:r>
            <a:r>
              <a:rPr lang="pt-BR" b="1" dirty="0"/>
              <a:t>praticidade</a:t>
            </a:r>
            <a:r>
              <a:rPr lang="pt-BR" dirty="0"/>
              <a:t>, </a:t>
            </a:r>
            <a:r>
              <a:rPr lang="pt-BR" b="1" dirty="0"/>
              <a:t>segurança </a:t>
            </a:r>
            <a:r>
              <a:rPr lang="pt-BR" dirty="0"/>
              <a:t>e </a:t>
            </a:r>
            <a:r>
              <a:rPr lang="pt-BR" b="1" dirty="0"/>
              <a:t>organização</a:t>
            </a:r>
            <a:r>
              <a:rPr lang="pt-BR" dirty="0"/>
              <a:t>.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BF2E46A-B63E-0330-1F8B-5E7DEC9D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50" t="12468" r="13540" b="55679"/>
          <a:stretch>
            <a:fillRect/>
          </a:stretch>
        </p:blipFill>
        <p:spPr>
          <a:xfrm>
            <a:off x="122991" y="274638"/>
            <a:ext cx="1683692" cy="5670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5750"/>
            <a:ext cx="8229600" cy="1143000"/>
          </a:xfrm>
        </p:spPr>
        <p:txBody>
          <a:bodyPr>
            <a:normAutofit/>
          </a:bodyPr>
          <a:lstStyle/>
          <a:p>
            <a:r>
              <a:rPr dirty="0" err="1"/>
              <a:t>Benefícios</a:t>
            </a:r>
            <a:r>
              <a:rPr dirty="0"/>
              <a:t> para Todos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232"/>
            <a:ext cx="8229600" cy="4525963"/>
          </a:xfrm>
        </p:spPr>
        <p:txBody>
          <a:bodyPr/>
          <a:lstStyle/>
          <a:p>
            <a:endParaRPr dirty="0"/>
          </a:p>
          <a:p>
            <a:pPr>
              <a:defRPr sz="2400"/>
            </a:pPr>
            <a:r>
              <a:rPr b="1" dirty="0" err="1"/>
              <a:t>Moradores</a:t>
            </a:r>
            <a:r>
              <a:rPr b="1" dirty="0"/>
              <a:t>:</a:t>
            </a:r>
            <a:r>
              <a:rPr dirty="0"/>
              <a:t> </a:t>
            </a:r>
            <a:r>
              <a:rPr dirty="0" err="1"/>
              <a:t>notificações</a:t>
            </a:r>
            <a:r>
              <a:rPr dirty="0"/>
              <a:t> </a:t>
            </a:r>
            <a:r>
              <a:rPr dirty="0" err="1"/>
              <a:t>rápidas</a:t>
            </a:r>
            <a:r>
              <a:rPr dirty="0"/>
              <a:t> e </a:t>
            </a:r>
            <a:r>
              <a:rPr dirty="0" err="1"/>
              <a:t>sem</a:t>
            </a:r>
            <a:r>
              <a:rPr dirty="0"/>
              <a:t> </a:t>
            </a:r>
            <a:r>
              <a:rPr lang="pt-BR" dirty="0"/>
              <a:t>incômodos</a:t>
            </a:r>
            <a:r>
              <a:rPr dirty="0"/>
              <a:t>.</a:t>
            </a:r>
          </a:p>
          <a:p>
            <a:pPr>
              <a:defRPr sz="2400"/>
            </a:pPr>
            <a:r>
              <a:rPr b="1" dirty="0" err="1"/>
              <a:t>Porteiros</a:t>
            </a:r>
            <a:r>
              <a:rPr b="1" dirty="0"/>
              <a:t>:</a:t>
            </a:r>
            <a:r>
              <a:rPr dirty="0"/>
              <a:t> </a:t>
            </a:r>
            <a:r>
              <a:rPr dirty="0" err="1"/>
              <a:t>menos</a:t>
            </a:r>
            <a:r>
              <a:rPr dirty="0"/>
              <a:t> </a:t>
            </a:r>
            <a:r>
              <a:rPr lang="pt-BR" dirty="0"/>
              <a:t>tarefas</a:t>
            </a:r>
            <a:r>
              <a:rPr dirty="0"/>
              <a:t>, </a:t>
            </a:r>
            <a:r>
              <a:rPr dirty="0" err="1"/>
              <a:t>mais</a:t>
            </a:r>
            <a:r>
              <a:rPr dirty="0"/>
              <a:t> </a:t>
            </a:r>
            <a:r>
              <a:rPr lang="pt-BR" dirty="0"/>
              <a:t>produtividade</a:t>
            </a:r>
            <a:r>
              <a:rPr dirty="0"/>
              <a:t>.</a:t>
            </a:r>
          </a:p>
          <a:p>
            <a:pPr>
              <a:defRPr sz="2400"/>
            </a:pPr>
            <a:r>
              <a:rPr b="1" dirty="0" err="1"/>
              <a:t>Condomínio</a:t>
            </a:r>
            <a:r>
              <a:rPr b="1" dirty="0"/>
              <a:t>:</a:t>
            </a:r>
            <a:r>
              <a:rPr dirty="0"/>
              <a:t> </a:t>
            </a:r>
            <a:r>
              <a:rPr lang="pt-BR" dirty="0"/>
              <a:t>sistema digitalizado </a:t>
            </a:r>
            <a:r>
              <a:rPr dirty="0"/>
              <a:t>e </a:t>
            </a:r>
            <a:r>
              <a:rPr lang="pt-BR" dirty="0"/>
              <a:t>segurança da informação</a:t>
            </a:r>
            <a:r>
              <a:rPr dirty="0"/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BCFE6C-3601-452C-4D11-AF6FFA9DDD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50" t="12468" r="13540" b="55679"/>
          <a:stretch>
            <a:fillRect/>
          </a:stretch>
        </p:blipFill>
        <p:spPr>
          <a:xfrm>
            <a:off x="122991" y="274638"/>
            <a:ext cx="1683692" cy="5670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934"/>
            <a:ext cx="8229600" cy="1143000"/>
          </a:xfrm>
        </p:spPr>
        <p:txBody>
          <a:bodyPr/>
          <a:lstStyle/>
          <a:p>
            <a:r>
              <a:rPr dirty="0"/>
              <a:t>Vamos </a:t>
            </a:r>
            <a:r>
              <a:rPr dirty="0" err="1"/>
              <a:t>Evoluir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8328"/>
            <a:ext cx="8229600" cy="4525963"/>
          </a:xfrm>
        </p:spPr>
        <p:txBody>
          <a:bodyPr/>
          <a:lstStyle/>
          <a:p>
            <a:endParaRPr dirty="0"/>
          </a:p>
          <a:p>
            <a:pPr>
              <a:defRPr sz="2400"/>
            </a:pPr>
            <a:r>
              <a:rPr b="1" dirty="0" err="1"/>
              <a:t>Proposta</a:t>
            </a:r>
            <a:r>
              <a:rPr dirty="0"/>
              <a:t>: </a:t>
            </a:r>
            <a:r>
              <a:rPr lang="pt-BR" dirty="0"/>
              <a:t>Vamos juntos modernizar a gestão de encomendas do nosso condomínio? Com o Chegou Sua Encomenda, a portaria trabalha menos e todos ganham conforto, controle e segurança!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B059C4-BD93-47AF-5BCD-3A75A4596C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50" t="12468" r="13540" b="55679"/>
          <a:stretch>
            <a:fillRect/>
          </a:stretch>
        </p:blipFill>
        <p:spPr>
          <a:xfrm>
            <a:off x="122991" y="274638"/>
            <a:ext cx="1683692" cy="5670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3866D9-B922-888E-1A11-B493EB7DA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54484CFD-89AE-B6FF-0BF7-ED535456C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0"/>
            <a:ext cx="4838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9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9DC96B-56AD-9D9A-2D04-DE9E05564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11CDBFE-B9A1-D9DA-F679-2C6D5C375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0"/>
            <a:ext cx="4838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9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5F261-3E24-AEE2-5AF6-D97CCAD16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8A9E-D4BC-D56E-5C7C-ED513F13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999"/>
            <a:ext cx="8229600" cy="1143000"/>
          </a:xfrm>
        </p:spPr>
        <p:txBody>
          <a:bodyPr/>
          <a:lstStyle/>
          <a:p>
            <a:r>
              <a:rPr lang="pt-BR" dirty="0"/>
              <a:t>Algumas telas do sistema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8D7929-F609-B030-CE9F-BE373A14B5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50" t="12468" r="13540" b="55679"/>
          <a:stretch>
            <a:fillRect/>
          </a:stretch>
        </p:blipFill>
        <p:spPr>
          <a:xfrm>
            <a:off x="122991" y="274638"/>
            <a:ext cx="1683692" cy="56709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BFC4CCC-7F4C-E3AF-22EC-CBBBCAE18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8" y="1639999"/>
            <a:ext cx="4269216" cy="304104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DEADC5D-DBF2-7AC6-49E5-3BE4925EB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39999"/>
            <a:ext cx="4269215" cy="304104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97E26E5-D8B0-75EA-E77D-DBEE274C1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444" y="3430778"/>
            <a:ext cx="4269216" cy="304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4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0C007-5904-16F3-F4A5-1FA325026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3924-9EDF-0984-7D39-2B4499CB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999"/>
            <a:ext cx="8229600" cy="1143000"/>
          </a:xfrm>
        </p:spPr>
        <p:txBody>
          <a:bodyPr/>
          <a:lstStyle/>
          <a:p>
            <a:r>
              <a:rPr lang="pt-BR" dirty="0"/>
              <a:t>Algumas telas do sistema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2C9A97-C6CE-C87F-110D-2BEA532C66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50" t="12468" r="13540" b="55679"/>
          <a:stretch>
            <a:fillRect/>
          </a:stretch>
        </p:blipFill>
        <p:spPr>
          <a:xfrm>
            <a:off x="122991" y="274638"/>
            <a:ext cx="1683692" cy="5670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19C4EB-6A81-E978-22EE-5CDFC48702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789"/>
          <a:stretch>
            <a:fillRect/>
          </a:stretch>
        </p:blipFill>
        <p:spPr>
          <a:xfrm>
            <a:off x="3297507" y="1638659"/>
            <a:ext cx="2412537" cy="466096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19A71E8-AF2D-346B-AF6F-2F8457D3B6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864"/>
          <a:stretch>
            <a:fillRect/>
          </a:stretch>
        </p:blipFill>
        <p:spPr>
          <a:xfrm>
            <a:off x="6105816" y="1544306"/>
            <a:ext cx="2412537" cy="466096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01074F7-99B6-9BEA-C3AC-A290358C18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658"/>
          <a:stretch>
            <a:fillRect/>
          </a:stretch>
        </p:blipFill>
        <p:spPr>
          <a:xfrm>
            <a:off x="489198" y="1639999"/>
            <a:ext cx="2412537" cy="465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11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291</Words>
  <Application>Microsoft Office PowerPoint</Application>
  <PresentationFormat>Apresentação na tela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Apresentação do PowerPoint</vt:lpstr>
      <vt:lpstr>Os Problemas e a Solução</vt:lpstr>
      <vt:lpstr>Segurança, Simplicidade e Baixo Custo</vt:lpstr>
      <vt:lpstr>Benefícios para Todos</vt:lpstr>
      <vt:lpstr>Vamos Evoluir?</vt:lpstr>
      <vt:lpstr>Apresentação do PowerPoint</vt:lpstr>
      <vt:lpstr>Apresentação do PowerPoint</vt:lpstr>
      <vt:lpstr>Algumas telas do sistema</vt:lpstr>
      <vt:lpstr>Algumas telas do sistema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Guilherme Jacob</dc:creator>
  <cp:keywords/>
  <dc:description>generated using python-pptx</dc:description>
  <cp:lastModifiedBy>Guilherme Jacob</cp:lastModifiedBy>
  <cp:revision>12</cp:revision>
  <dcterms:created xsi:type="dcterms:W3CDTF">2013-01-27T09:14:16Z</dcterms:created>
  <dcterms:modified xsi:type="dcterms:W3CDTF">2025-07-08T16:52:16Z</dcterms:modified>
  <cp:category/>
</cp:coreProperties>
</file>